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64" r:id="rId2"/>
    <p:sldId id="256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C343E-70DE-428A-9B58-6F7918E94E75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90AC1-916D-4334-9C22-DB263FE6AE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26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43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217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76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19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79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89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488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71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51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99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28662" y="857232"/>
            <a:ext cx="8215338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                                       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Болгарская средняя общеобразовательная школа № 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»       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Спасского муниципального района Республики Татарстан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785786" y="6643710"/>
            <a:ext cx="1357322" cy="214290"/>
          </a:xfrm>
          <a:prstGeom prst="wave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2248" y="2357430"/>
            <a:ext cx="641165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+mj-lt"/>
                <a:cs typeface="Times New Roman"/>
              </a:rPr>
              <a:t>Исследовательская работа </a:t>
            </a:r>
            <a:r>
              <a:rPr lang="ru-RU" sz="2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Times New Roman"/>
              </a:rPr>
              <a:t>по теме </a:t>
            </a:r>
            <a:endParaRPr lang="ru-RU" sz="2400" b="1" kern="1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+mj-lt"/>
              <a:cs typeface="Times New Roman"/>
            </a:endParaRPr>
          </a:p>
          <a:p>
            <a:pPr algn="ctr"/>
            <a:r>
              <a:rPr lang="ru-RU" sz="2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+mj-lt"/>
                <a:cs typeface="Times New Roman"/>
              </a:rPr>
              <a:t>«Влажность воздуха </a:t>
            </a:r>
            <a:r>
              <a:rPr lang="ru-RU" sz="2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Times New Roman"/>
              </a:rPr>
              <a:t>и её влияние </a:t>
            </a:r>
            <a:endParaRPr lang="ru-RU" sz="2400" b="1" kern="1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+mj-lt"/>
              <a:cs typeface="Times New Roman"/>
            </a:endParaRPr>
          </a:p>
          <a:p>
            <a:pPr algn="ctr"/>
            <a:r>
              <a:rPr lang="ru-RU" sz="2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+mj-lt"/>
                <a:cs typeface="Times New Roman"/>
              </a:rPr>
              <a:t>на жизнедеятельность человека»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3306" y="592933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г. Болгар – 2023 год</a:t>
            </a:r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500562" y="3714752"/>
            <a:ext cx="4216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Терентьев Кирилл,</a:t>
            </a:r>
          </a:p>
          <a:p>
            <a:pPr algn="r"/>
            <a:r>
              <a:rPr lang="ru-RU" dirty="0" smtClean="0"/>
              <a:t>МБОУ «БСОШ № 2», 8 класса а</a:t>
            </a:r>
          </a:p>
          <a:p>
            <a:pPr algn="r"/>
            <a:r>
              <a:rPr lang="ru-RU" dirty="0" smtClean="0"/>
              <a:t> </a:t>
            </a:r>
          </a:p>
          <a:p>
            <a:pPr algn="r"/>
            <a:r>
              <a:rPr lang="ru-RU" dirty="0" smtClean="0"/>
              <a:t>Научный руководитель </a:t>
            </a:r>
          </a:p>
          <a:p>
            <a:pPr algn="r"/>
            <a:r>
              <a:rPr lang="ru-RU" dirty="0" smtClean="0"/>
              <a:t>учитель физики Э.М. Четанова</a:t>
            </a:r>
          </a:p>
          <a:p>
            <a:r>
              <a:rPr lang="ru-RU" dirty="0" smtClean="0"/>
              <a:t> </a:t>
            </a:r>
          </a:p>
          <a:p>
            <a:pPr algn="r"/>
            <a:endParaRPr lang="ru-RU" dirty="0"/>
          </a:p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3116"/>
            <a:ext cx="7772400" cy="1470025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dirty="0" smtClean="0"/>
              <a:t>. </a:t>
            </a:r>
            <a:r>
              <a:rPr lang="ru-RU" b="1" dirty="0" smtClean="0"/>
              <a:t> </a:t>
            </a:r>
            <a:r>
              <a:rPr lang="ru-RU" sz="2800" b="1" dirty="0" smtClean="0"/>
              <a:t>Цель проекта:</a:t>
            </a:r>
            <a:r>
              <a:rPr lang="ru-RU" sz="2800" dirty="0" smtClean="0"/>
              <a:t> Познакомиться с характеристиками влажного воздуха и способами их определения, определить роль влажности в жизни человека.</a:t>
            </a:r>
            <a:br>
              <a:rPr lang="ru-RU" sz="2800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endParaRPr lang="ru-RU" sz="3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Задачи:</a:t>
            </a:r>
            <a:r>
              <a:rPr lang="ru-RU" sz="2800" dirty="0" smtClean="0"/>
              <a:t> изучить понятие влажность воздуха; выяснить, каким образом влажность воздуха влияет на жизнедеятельность человека; измерить влажность воздуха в разных комнатах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Влажность воздуха и ее характеристики</a:t>
            </a:r>
            <a:endParaRPr lang="ru-RU" sz="2800" dirty="0" smtClean="0"/>
          </a:p>
          <a:p>
            <a:pPr algn="ctr"/>
            <a:endParaRPr lang="ru-RU" sz="2800" dirty="0" smtClean="0"/>
          </a:p>
          <a:p>
            <a:pPr marL="514350" indent="-514350" algn="ctr">
              <a:buNone/>
            </a:pPr>
            <a:r>
              <a:rPr lang="ru-RU" sz="2800" b="1" i="1" dirty="0" smtClean="0"/>
              <a:t>Парциальное давление водяного пара</a:t>
            </a:r>
            <a:endParaRPr lang="ru-RU" sz="2800" dirty="0" smtClean="0"/>
          </a:p>
          <a:p>
            <a:pPr marL="514350" indent="-514350" algn="ctr">
              <a:buNone/>
            </a:pPr>
            <a:r>
              <a:rPr lang="ru-RU" sz="2800" b="1" i="1" dirty="0" smtClean="0"/>
              <a:t>Абсолютная влажность</a:t>
            </a:r>
            <a:endParaRPr lang="ru-RU" sz="2800" dirty="0" smtClean="0"/>
          </a:p>
          <a:p>
            <a:pPr marL="514350" indent="-514350" algn="ctr">
              <a:buNone/>
            </a:pPr>
            <a:r>
              <a:rPr lang="ru-RU" sz="2800" b="1" i="1" dirty="0" smtClean="0"/>
              <a:t>Относительная влажность</a:t>
            </a:r>
            <a:endParaRPr lang="ru-RU" sz="2800" dirty="0" smtClean="0"/>
          </a:p>
          <a:p>
            <a:pPr marL="514350" indent="-514350" algn="ctr">
              <a:buNone/>
            </a:pPr>
            <a:r>
              <a:rPr lang="ru-RU" sz="2800" b="1" i="1" dirty="0" smtClean="0"/>
              <a:t>Точка росы</a:t>
            </a:r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85728"/>
            <a:ext cx="7543801" cy="40233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Практическая часть</a:t>
            </a:r>
            <a:endParaRPr lang="ru-RU" sz="2800" dirty="0"/>
          </a:p>
        </p:txBody>
      </p:sp>
      <p:pic>
        <p:nvPicPr>
          <p:cNvPr id="4" name="Рисунок 3" descr="IMG2023012608151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348" y="928670"/>
            <a:ext cx="1990725" cy="3952875"/>
          </a:xfrm>
          <a:prstGeom prst="rect">
            <a:avLst/>
          </a:prstGeom>
        </p:spPr>
      </p:pic>
      <p:pic>
        <p:nvPicPr>
          <p:cNvPr id="5" name="Рисунок 4" descr="IMG20230126081646.jpg"/>
          <p:cNvPicPr/>
          <p:nvPr/>
        </p:nvPicPr>
        <p:blipFill>
          <a:blip r:embed="rId3" cstate="print"/>
          <a:srcRect l="12114" t="3604" r="17453"/>
          <a:stretch>
            <a:fillRect/>
          </a:stretch>
        </p:blipFill>
        <p:spPr>
          <a:xfrm>
            <a:off x="6143636" y="928670"/>
            <a:ext cx="2111375" cy="3848100"/>
          </a:xfrm>
          <a:prstGeom prst="rect">
            <a:avLst/>
          </a:prstGeom>
        </p:spPr>
      </p:pic>
      <p:pic>
        <p:nvPicPr>
          <p:cNvPr id="6" name="Рисунок 5" descr="IMG20230126081538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57488" y="1928802"/>
            <a:ext cx="3006737" cy="40719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543049"/>
              </p:ext>
            </p:extLst>
          </p:nvPr>
        </p:nvGraphicFramePr>
        <p:xfrm>
          <a:off x="720435" y="1371792"/>
          <a:ext cx="7637780" cy="389390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13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5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75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7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05123">
                <a:tc>
                  <a:txBody>
                    <a:bodyPr/>
                    <a:lstStyle/>
                    <a:p>
                      <a:r>
                        <a:rPr lang="ru-RU" dirty="0" smtClean="0"/>
                        <a:t>Психрометр</a:t>
                      </a:r>
                    </a:p>
                    <a:p>
                      <a:r>
                        <a:rPr lang="ru-RU" dirty="0" smtClean="0"/>
                        <a:t>Самодельный</a:t>
                      </a:r>
                      <a:r>
                        <a:rPr lang="ru-RU" baseline="0" dirty="0" smtClean="0"/>
                        <a:t> психрометр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21.01.23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24.01.23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26.01.23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28.01.23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191">
                <a:tc>
                  <a:txBody>
                    <a:bodyPr/>
                    <a:lstStyle/>
                    <a:p>
                      <a:r>
                        <a:rPr lang="ru-RU" dirty="0" smtClean="0"/>
                        <a:t>Кабинет</a:t>
                      </a:r>
                    </a:p>
                    <a:p>
                      <a:r>
                        <a:rPr lang="ru-RU" dirty="0" smtClean="0"/>
                        <a:t>физики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</a:p>
                    <a:p>
                      <a:pPr algn="ctr"/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64%</a:t>
                      </a:r>
                    </a:p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62%</a:t>
                      </a:r>
                    </a:p>
                    <a:p>
                      <a:pPr algn="ctr"/>
                      <a:r>
                        <a:rPr lang="ru-RU" dirty="0" smtClean="0"/>
                        <a:t>59%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60%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59%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7191">
                <a:tc>
                  <a:txBody>
                    <a:bodyPr/>
                    <a:lstStyle/>
                    <a:p>
                      <a:r>
                        <a:rPr lang="ru-RU" dirty="0" smtClean="0"/>
                        <a:t>Библиотека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63%</a:t>
                      </a:r>
                    </a:p>
                    <a:p>
                      <a:pPr algn="ctr"/>
                      <a:r>
                        <a:rPr lang="ru-RU" dirty="0" smtClean="0"/>
                        <a:t>62%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</a:p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63%</a:t>
                      </a:r>
                    </a:p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63%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974">
                <a:tc>
                  <a:txBody>
                    <a:bodyPr/>
                    <a:lstStyle/>
                    <a:p>
                      <a:r>
                        <a:rPr lang="ru-RU" dirty="0" smtClean="0"/>
                        <a:t>Медицинский</a:t>
                      </a:r>
                      <a:r>
                        <a:rPr lang="ru-RU" baseline="0" dirty="0" smtClean="0"/>
                        <a:t> кабинет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64%</a:t>
                      </a:r>
                    </a:p>
                    <a:p>
                      <a:pPr algn="ctr"/>
                      <a:r>
                        <a:rPr lang="ru-RU" dirty="0" smtClean="0"/>
                        <a:t>64%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57%</a:t>
                      </a:r>
                    </a:p>
                    <a:p>
                      <a:pPr algn="ctr"/>
                      <a:r>
                        <a:rPr lang="ru-RU" dirty="0" smtClean="0"/>
                        <a:t>59%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64%</a:t>
                      </a:r>
                    </a:p>
                    <a:p>
                      <a:pPr algn="ctr"/>
                      <a:r>
                        <a:rPr lang="ru-RU" dirty="0" smtClean="0"/>
                        <a:t>61%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58%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59%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 l="19271" t="20833" r="18749" b="10833"/>
          <a:stretch>
            <a:fillRect/>
          </a:stretch>
        </p:blipFill>
        <p:spPr bwMode="auto">
          <a:xfrm>
            <a:off x="500034" y="0"/>
            <a:ext cx="611666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869" t="21310" r="18976" b="7655"/>
          <a:stretch>
            <a:fillRect/>
          </a:stretch>
        </p:blipFill>
        <p:spPr bwMode="auto">
          <a:xfrm>
            <a:off x="2786050" y="2143116"/>
            <a:ext cx="5800765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326</TotalTime>
  <Words>151</Words>
  <Application>Microsoft Office PowerPoint</Application>
  <PresentationFormat>Экран 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Ретро</vt:lpstr>
      <vt:lpstr>Презентация PowerPoint</vt:lpstr>
      <vt:lpstr>.  Цель проекта: Познакомиться с характеристиками влажного воздуха и способами их определения, определить роль влажности в жизни человека.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Владимир</dc:creator>
  <cp:lastModifiedBy>Эльвира</cp:lastModifiedBy>
  <cp:revision>28</cp:revision>
  <dcterms:created xsi:type="dcterms:W3CDTF">2023-01-20T18:20:22Z</dcterms:created>
  <dcterms:modified xsi:type="dcterms:W3CDTF">2023-01-30T07:05:01Z</dcterms:modified>
</cp:coreProperties>
</file>